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95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5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137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9919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379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6287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603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84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483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58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738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52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70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236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63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37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1D8CF45-B01B-4779-B1EC-63A1D53F7E25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C386228-F2BC-4281-9841-D89BA9180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57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r>
              <a:rPr lang="ru-RU" b="1" dirty="0"/>
              <a:t>КОГНИТИВНЫЙ ПОДХОД В ОБУЧЕНИИ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Лекция 6</a:t>
            </a:r>
            <a:endParaRPr lang="ru-RU" sz="40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019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773" y="218364"/>
            <a:ext cx="11914496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R="0" algn="just"/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Зачем и как учить современного студента? Похоже, что это «вечный вопрос», так как цели, содержание и методы обучения должны удовлетворять потребностям непрерывно меняющегося общества.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Начало XXI века, вероятно, представляет собой некий переломный этап в развитии образования. В интеллектуально насыщенной и быстро развивающейся высокотехнологичной среде, в условиях избытка информации, количество которой уже превышает возможности человека по ее восприятию, необходимы новые подходы в обучении студентов не только предметам информационно-технологического порядка, но и языковым, гуманитарным, риторическим. Образовательный процесс нуждается в новых образовательных технологиях, обеспечивающих подготовку молодежи к жизни в современном обществе, которое сейчас многие называют информационным. Стремительные изменения в жизни общества и каждого отдельного человека, информационный обмен между человеком и средой обитания происходит сейчас с большей скоростью, чем это происходило, например, 40-50 лет назад. Увеличение скорости прироста информации развивает когнитивную деятельность человека, а в практическом плане отражает его речемыслительную способность. Отсюда, ведущей целью современного образования должно стать формирование информационной компетентности обучающихся. </a:t>
            </a:r>
            <a:endParaRPr lang="ru-RU" dirty="0"/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 с появлением новых направлений в науке, рождается и новый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понятийный аппарат. Так, термин «когнитивный» (от латинского слова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cognitio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знание, познание),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означающий «познавательный», «имеющий отношение к познанию», появился в шестидесятых годах прошлого века, в связи с возникновением новой парадигмы в психологических исследованиях (когнитивной психологии, когнитивистики), где особое внимание уделяется традиционным познавательным процессам: восприятию, вниманию, памяти, воображению и мышлению. Однако когнитивный подход принципиально отличается тем, что все эти процессы рассматривается как составляющие общего процесса информационного обмена между человеком и средой. </a:t>
            </a:r>
          </a:p>
        </p:txBody>
      </p:sp>
    </p:spTree>
    <p:extLst>
      <p:ext uri="{BB962C8B-B14F-4D97-AF65-F5344CB8AC3E}">
        <p14:creationId xmlns:p14="http://schemas.microsoft.com/office/powerpoint/2010/main" val="253614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730" y="0"/>
            <a:ext cx="1197818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R="0" algn="just"/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 новых условиях необходимо создавать и новые технологии обучения - когнитивные, т.е. пути, приемы, способы, позволяющие обеспечить эффективное понимание обучающимися реального мира, успешную адаптацию к жизни в информационно перенасыщенной среде и интеллектуальное развитие. Например, с помощью специальной системы заданий, обеспечивающих логическую переработку информации. </a:t>
            </a:r>
          </a:p>
          <a:p>
            <a:pPr marR="0"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Так, сделана попытка реализовать когнитивный принцип в изучении русского языка и речи. Характерной особенностью рабочей программы является не только тщательный отбор необходимого минимума теоретических сведений и дидактического материала, но и жесткая система контролей: первичных, текущих, итоговых. Необходимым элементом контроля является выход в монологическую, диалогическую речь с элементами рассуждения и доказательства, монологи-описания эмоционального характера, написание реферата, конспекта, резюме и их публичная защита, участие в научных студенческих конференциях, составление заочных экскурсий и др. </a:t>
            </a: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Задача преподавателя заключается не только в том, чтобы ставить контрольные вопросы и оценивать результаты работы студентов, но и формировать у студентов способность к самооценке, самоконтролю путем вовлечения его в открытое обсуждение «своего» и «чужого» выступления, какого-либо вида учебной работы.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когнитивной технологии в обучении состоит в обеспечивающей понимание студентами учебной информации. Для этого создаются системы заданий по принципу: «Зачем тебе (мне) это надо? Где, в какой коммуникативной ситуации мне это пригодиться»?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подготовки заданий необходимо учитывать разный уровень когнитивного развития студентов и создавать задания разного уровня сложности. Этому подведен и принцип итогового контроля, где оценка знаний в баллах соответствует определенному уровню знаний. </a:t>
            </a:r>
            <a:endParaRPr lang="ru-RU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1539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379" y="100802"/>
            <a:ext cx="1195089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Когнитивные технологии позволяют создавать условия для понимания каждым студентом входящей информации. Например, формирование информационной компетентности учащихся, под которой понимается совокупность умений использовать информацию, поступающую из различных источников; умение конспектировать, т.е. излагать собственные мысли в соответствии с нормами языка и правилами логики; умение аннотировать, т.е. осуществлять краткую структурированную запись содержания книг, статей, выступлений, теле- видео- и других материалов; умение осуществлять сбор информации по заданной проблеме; умение осуществлять сопоставление информации, полученной из различных источников, по заданным критериям; умение использовать технические средства получения информации; умение использовать программные средства получения информации и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мн.др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marR="0"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Когнитивные подходы в обучении направлены на формирование критического мышления: умение проводить различия между фактическими сведениями и оценочными суждениями; умение проводить различия между фактами и предположениями; умение выделять логические виды связи; умение выделять специфические предметные виды связей; умение обнаруживать фактические и логические ошибки в рассуждениях; умение отличать существенные доводы от не относящихся к делу; умение разграничивать обоснованные и необоснованные оценки и др. </a:t>
            </a:r>
          </a:p>
          <a:p>
            <a:pPr marR="0"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 практических занятиях отрабатываются группы умений, необходимых для адекватного восприятия и переработки учебной информации, такие как: восприятие и переработка информации, заданной в письменной форме; составление плана письменного текста; выделение в тексте исходных суждений и логических умозаключений; обнаружение в тексте необоснованных суждений и ошибочных или недостающих умозаключений; письменное или устное изложение письменного текста; составление тезисов изученного письменного текста; написание конспекта подготовка реферата по заданной теме и др.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7550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125" y="204716"/>
            <a:ext cx="1191449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Когнитивный аспект в обучении предполагает развитие речемыслительной деятельности студента. В связи с этим развиваются навыки восприятия и переработки информации, заданной в устной форме; конспектирование устной речи; комментирование устного выступления; постановка уточняющих и дополнительных вопросов к устному выступлению; участие в дискуссии и др. Немаловажным считается применение поисковых умений: поиск информации в словарях и справочной литературе, в средствах массовой информации, в Интернете. </a:t>
            </a: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 поисках способов когнитивных технологий в обучении вариативным компонентом модели учебного процесса являются различные средства обучения в привычной нам формулировке «средства наглядности»: таблицы, плакаты, кино- и видео-, схемы, демонстрационные программы и т. д.; технические средства обучения (кино-, видеопроекторы, электронные доски, компьютеры, т.д.); демонстрационное оборудование; обучающие, и контролирующие программы; источники информации на бумажных и электронных носителях (учебники, хрестоматии, словари, справочники, книги, статьи,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иллюстрации, аудиозаписи, Интернет и т.д.); задания для управления учебной деятельностью учащихся (сборники упражнений, рабочие тетради и др.).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когнитивной технологии являются специфические задания, применяемые для управления учебной деятельностью. Основная цель в подаче информации состоит в такой организации познавательной деятельности учащихся, которая обеспечивала бы понимание ими изучаемой информации. Достижение этой цели способствует определенная структура занятий: входной контроль, изучение новой информации; текущий контроль, диагностика и коррекция, система домашних заданий.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составляя задания когнитивного характера, создаются такие формулировки заданий: «Расставьте ударение, сверьте со словарем, укажите вариант, если есть»; составление плана лекции; составление тестов по терминологии курса; поиск речевых ошибок в неадаптированных текстах; сравнительный анализ текстов разной функциональной отнесенности и др. </a:t>
            </a:r>
          </a:p>
        </p:txBody>
      </p:sp>
    </p:spTree>
    <p:extLst>
      <p:ext uri="{BB962C8B-B14F-4D97-AF65-F5344CB8AC3E}">
        <p14:creationId xmlns:p14="http://schemas.microsoft.com/office/powerpoint/2010/main" val="1074154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2263" y="436728"/>
            <a:ext cx="112048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just"/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Литература </a:t>
            </a:r>
            <a:endParaRPr lang="ru-RU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R="0"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Бершадский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М.Е. Когнитивная технология обучения: теория и практика применения/Серия: Библиотека журнала «Директор школы», Директор +, Эксперт</a:t>
            </a:r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Издатель: Издательская фирма «Сентябрь», Москва, 2011. – 256с., а также сайт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Бершадского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М.Е. </a:t>
            </a:r>
          </a:p>
          <a:p>
            <a:pPr marR="0"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2. Григорьева, В.С. Дискурс как элемент коммуникативного процесса: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прагмалингвистический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и когнитивный аспекты: Монография/В.С. Григорьева. – Тамбов: Изд-во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Тамб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гос.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техн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ун-та, 2007. – 288 с. </a:t>
            </a:r>
          </a:p>
          <a:p>
            <a:pPr marR="0"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3. Караулов Ю.Н. Русский язык и языковая личность. М.: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Едиториал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УРСС, 2004.- 264с.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309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955" y="-1187648"/>
            <a:ext cx="1176437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Каждый студент выполняет несколько заданий, что требует неоднократного изучения и логического анализа источников информации. В результате такой многократной логической переработки достигается понимание информации (встраивание новых понятий в уже существующую семантическую сеть с помощью известных или новых, но осознаваемых студентом, видов связей). Одним из следствий этого процесса является непроизвольное сохранение информации в долговременной семантической памяти и её упорядочивание в соответствии с законами изучаемой предметной области. </a:t>
            </a:r>
          </a:p>
          <a:p>
            <a:pPr marR="0"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Важной составляющей процесса когнитивного обучения является организация самостоятельного (продолженного) образования, работы, в рамках учебных семестров это заранее озвученные домашние задания с различной степенью временной подготовки, типа, написание отзыва о прочитанном произведении современной литературы, отзыв о выставках, составление заочных экскурсий, представление информации в различных формах (перекодирование информации – на электронных носителях в виде презентаций); одной из возможных организационных форм является также работа в малых группах (презентации, доклады на конференциях). </a:t>
            </a:r>
          </a:p>
          <a:p>
            <a:pPr marR="0"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 когнитивной технологии особое место занимает обучающая программа и контролирующая с использованием компьютера. Альтернативой электронной версии заданий и тестов является рабочая тетрадь. </a:t>
            </a:r>
          </a:p>
          <a:p>
            <a:pPr marR="0"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 помощью описанных когнитивных приемов можно достичь понимания студентами структуры и содержания изучаемой информации. Формирование информационной компетенции по различным областям знания в рамках учебных программ позволяет студентам получить качественные знания по конкретным предметам.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0561867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9</TotalTime>
  <Words>1408</Words>
  <Application>Microsoft Office PowerPoint</Application>
  <PresentationFormat>Широкоэкранный</PresentationFormat>
  <Paragraphs>27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Times New Roman</vt:lpstr>
      <vt:lpstr>Tw Cen MT</vt:lpstr>
      <vt:lpstr>Капля</vt:lpstr>
      <vt:lpstr>  КОГНИТИВНЫЙ ПОДХОД В ОБУЧЕНИИ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КОГНИТИВНЫЙ ПОДХОД В ОБУЧЕНИИ </dc:title>
  <dc:creator>usewr</dc:creator>
  <cp:lastModifiedBy>usewr</cp:lastModifiedBy>
  <cp:revision>1</cp:revision>
  <dcterms:created xsi:type="dcterms:W3CDTF">2020-09-12T11:45:14Z</dcterms:created>
  <dcterms:modified xsi:type="dcterms:W3CDTF">2020-09-12T11:55:00Z</dcterms:modified>
</cp:coreProperties>
</file>